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94"/>
  </p:normalViewPr>
  <p:slideViewPr>
    <p:cSldViewPr snapToGrid="0">
      <p:cViewPr varScale="1">
        <p:scale>
          <a:sx n="67" d="100"/>
          <a:sy n="67" d="100"/>
        </p:scale>
        <p:origin x="7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31166-DB80-6890-4092-B41326FD9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448261-1776-F0D0-8240-C28C32854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F2BC9-71BA-E5A5-F04F-FE09A9C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70A9A-CF31-DC2D-B35E-41B64F772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3F0A4-220C-2A48-1A96-31C7005EC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84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EF6AB-6B5A-3F84-F4CF-FD87FECF1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B3B2A0-4C44-2A31-A101-34C5AE31F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CD4BC-795E-6372-9388-C3346A6E0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C3B4A-16A0-0037-10F2-264D957D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DF880-7A1B-7514-2284-2935B469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60D1E0-E915-326F-5AB2-AF3C6E734F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D219A9-9C7E-05AF-1CE4-3DD9B2616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2D512-D313-4528-B75C-55926E04A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95894-E0FA-CC4B-A429-B570F4C5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1AE67-7F75-9EEE-0CC1-CF61E1E91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7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D69BA-5FFB-1231-AA02-1A5766BB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38AB-5480-11B4-3BB4-81DB476E1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F860A-1F38-B66B-3778-0C3831FB1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4564A-3A88-AB37-4303-19921BBF0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9DAF8-E64F-5C6C-6F25-171030930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02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B4737-FC1B-0EFF-F038-00682C18C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2FB1C-9F38-A679-333F-4B2B48A73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3DC58-643D-0374-6327-317D07A6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670C6-EFA2-3555-4297-D7FFA587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4E0F1-928F-0F58-02C9-F4D061A0B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4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CB8A-36ED-080E-1D28-F127AECE9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C6647-7AC8-59D2-75F6-693934455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0BF480-F913-D6CD-009B-9B7FC9E4B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6C915-03E7-9636-B732-F6D0E08F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F7E6C-D7D0-5489-F93F-2E8A235B0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E0B60-3B37-E8F3-F208-2412772CC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4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D9D13-70D1-BA15-D3DC-6050F8220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18012-302C-1114-F727-13AF4CC58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94A8E-5DB0-F975-4239-10B558B4A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A19079-3F6D-DCB8-AA9E-E6903F6B51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E6EEB-0101-12F2-3351-B5CB8A5C8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DBB8D-FB29-CCE3-AB0B-825E68B59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7E0609-2E37-3807-F3C8-57102A6AF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68F19F-480B-0C62-9934-636CB53AA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25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2412-9D9A-8E92-E055-69B565919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6BB11E-71CB-AD0B-62F4-816DA57A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49A3D9-F163-5D55-297A-699B12E5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933BC5-DB07-1373-D3F5-1B89615DF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48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0630F5-66BE-5E6F-34AD-1F426C7DD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00972E-92B1-087C-51C0-5447B1E77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36152-9F80-87DC-4244-5423370ED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597BC-B947-D5D1-9365-158142253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B26DA-B6BC-0D23-91C6-D95FD9D03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FECECA-7109-1735-F080-502E489D6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E6E03-832A-324D-4231-3DB082821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56AA4-94C4-0D75-D754-566DFC2FC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38D77-CEA7-1BB9-8C47-190D6165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5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E064D-E1AC-663E-8121-7DACD76A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B1B406-8206-3174-2255-E6BBE4A07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1C51B-7C41-E4D4-818C-5B13202B5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0C9A4-75A9-C8D6-5A3F-B8D0A2EB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413B3-6E95-B0A3-8AF3-2CA18E99E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4468F-B7B1-9E6B-F2F1-DCBC0690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0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771C33-27E3-4810-7E04-78A624059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C00C7-025D-3FF1-511A-E2AADF5DE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A5484-349F-5BDC-8505-B7B0509BF7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F14CC3-53C5-0643-B061-EE4E48B5C57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2A739-18F6-CEB0-A9BF-F7AE9AB0AE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53FAD-C76C-C6AE-2E49-21982BE28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A1108F-1D9C-CE43-A9E8-AC57E4B08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4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9CA23F-F6D9-3B33-4650-BC5F7683D0B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9303" y="1119116"/>
            <a:ext cx="6370178" cy="2213635"/>
          </a:xfrm>
          <a:prstGeom prst="rect">
            <a:avLst/>
          </a:prstGeom>
          <a:noFill/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DF7F9-1429-5CEA-E747-D1E560D26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968" y="3858151"/>
            <a:ext cx="8921672" cy="171330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Wendens</a:t>
            </a: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Ambo </a:t>
            </a:r>
            <a:r>
              <a:rPr lang="en-US" sz="2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Neighbourhood</a:t>
            </a: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Plan</a:t>
            </a: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Analysis of Responses to our Community Survey Conducted Feb-Mar 2025</a:t>
            </a: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BD2624-24B4-B45F-45D4-002875C3DD32}"/>
              </a:ext>
            </a:extLst>
          </p:cNvPr>
          <p:cNvSpPr txBox="1"/>
          <p:nvPr/>
        </p:nvSpPr>
        <p:spPr>
          <a:xfrm>
            <a:off x="1289303" y="5142305"/>
            <a:ext cx="7321298" cy="753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106143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eart shaped red text&#10;&#10;AI-generated content may be incorrect.">
            <a:extLst>
              <a:ext uri="{FF2B5EF4-FFF2-40B4-BE49-F238E27FC236}">
                <a16:creationId xmlns:a16="http://schemas.microsoft.com/office/drawing/2014/main" id="{E79BBEE9-B4FF-7D3F-5C9B-E15CF1272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876" y="3433122"/>
            <a:ext cx="3029156" cy="2634049"/>
          </a:xfrm>
          <a:prstGeom prst="rect">
            <a:avLst/>
          </a:prstGeom>
        </p:spPr>
      </p:pic>
      <p:pic>
        <p:nvPicPr>
          <p:cNvPr id="9" name="Picture 8" descr="A close-up of words&#10;&#10;AI-generated content may be incorrect.">
            <a:extLst>
              <a:ext uri="{FF2B5EF4-FFF2-40B4-BE49-F238E27FC236}">
                <a16:creationId xmlns:a16="http://schemas.microsoft.com/office/drawing/2014/main" id="{9CE0DFA8-937F-58CD-CF33-54746FDA0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268" y="3433122"/>
            <a:ext cx="4117546" cy="2058773"/>
          </a:xfrm>
          <a:prstGeom prst="rect">
            <a:avLst/>
          </a:prstGeom>
        </p:spPr>
      </p:pic>
      <p:pic>
        <p:nvPicPr>
          <p:cNvPr id="11" name="Picture 10" descr="A close-up of a shop&#10;&#10;AI-generated content may be incorrect.">
            <a:extLst>
              <a:ext uri="{FF2B5EF4-FFF2-40B4-BE49-F238E27FC236}">
                <a16:creationId xmlns:a16="http://schemas.microsoft.com/office/drawing/2014/main" id="{65E75CDD-7D99-CDE3-E5AB-97D451229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814" y="3433122"/>
            <a:ext cx="3029465" cy="30294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8A3D19-A1E1-68A8-F703-B38D79CCA389}"/>
              </a:ext>
            </a:extLst>
          </p:cNvPr>
          <p:cNvSpPr txBox="1"/>
          <p:nvPr/>
        </p:nvSpPr>
        <p:spPr>
          <a:xfrm>
            <a:off x="4321415" y="238206"/>
            <a:ext cx="4022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Wendens</a:t>
            </a:r>
            <a:r>
              <a:rPr lang="en-US" b="1" dirty="0"/>
              <a:t> Ambo </a:t>
            </a:r>
            <a:r>
              <a:rPr lang="en-US" b="1" dirty="0" err="1"/>
              <a:t>Neighbourhood</a:t>
            </a:r>
            <a:r>
              <a:rPr lang="en-US" b="1" dirty="0"/>
              <a:t> Plan</a:t>
            </a:r>
          </a:p>
          <a:p>
            <a:pPr algn="ctr"/>
            <a:r>
              <a:rPr lang="en-US" b="1" dirty="0"/>
              <a:t>Community Survey Feb-Mar 2025</a:t>
            </a:r>
          </a:p>
          <a:p>
            <a:pPr algn="ctr"/>
            <a:endParaRPr lang="en-US" b="1" dirty="0"/>
          </a:p>
          <a:p>
            <a:pPr algn="ctr"/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E40A28-2D11-4EFB-B0D7-1D7F0452B8B7}"/>
              </a:ext>
            </a:extLst>
          </p:cNvPr>
          <p:cNvSpPr txBox="1"/>
          <p:nvPr/>
        </p:nvSpPr>
        <p:spPr>
          <a:xfrm>
            <a:off x="2259863" y="2358913"/>
            <a:ext cx="17591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What do you like about </a:t>
            </a:r>
            <a:r>
              <a:rPr lang="en-US" sz="1400" dirty="0" err="1"/>
              <a:t>Wendens</a:t>
            </a:r>
            <a:r>
              <a:rPr lang="en-US" sz="1400" dirty="0"/>
              <a:t> Ambo?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FF07BB-055B-976C-AC00-12B518FD2006}"/>
              </a:ext>
            </a:extLst>
          </p:cNvPr>
          <p:cNvSpPr txBox="1"/>
          <p:nvPr/>
        </p:nvSpPr>
        <p:spPr>
          <a:xfrm>
            <a:off x="5796595" y="2358913"/>
            <a:ext cx="17591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What do you like least about </a:t>
            </a:r>
            <a:r>
              <a:rPr lang="en-US" sz="1400" dirty="0" err="1"/>
              <a:t>Wendens</a:t>
            </a:r>
            <a:r>
              <a:rPr lang="en-US" sz="1400" dirty="0"/>
              <a:t> Ambo?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C39BE1-5AFF-DCA5-F532-D3B5F1213044}"/>
              </a:ext>
            </a:extLst>
          </p:cNvPr>
          <p:cNvSpPr txBox="1"/>
          <p:nvPr/>
        </p:nvSpPr>
        <p:spPr>
          <a:xfrm>
            <a:off x="8989912" y="2358912"/>
            <a:ext cx="26272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What improvements or changes would make our village a better place to live and/or work?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EFFBC5-93CC-E339-21CD-1E581CD0BA02}"/>
              </a:ext>
            </a:extLst>
          </p:cNvPr>
          <p:cNvSpPr txBox="1"/>
          <p:nvPr/>
        </p:nvSpPr>
        <p:spPr>
          <a:xfrm>
            <a:off x="-67153" y="2358912"/>
            <a:ext cx="175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We asked…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FFC137-0BA6-047A-4187-32AF243703D9}"/>
              </a:ext>
            </a:extLst>
          </p:cNvPr>
          <p:cNvSpPr txBox="1"/>
          <p:nvPr/>
        </p:nvSpPr>
        <p:spPr>
          <a:xfrm>
            <a:off x="-67153" y="4195123"/>
            <a:ext cx="175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You said…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15C46E-5452-E5E6-A9E0-8C35999CD6D5}"/>
              </a:ext>
            </a:extLst>
          </p:cNvPr>
          <p:cNvSpPr txBox="1"/>
          <p:nvPr/>
        </p:nvSpPr>
        <p:spPr>
          <a:xfrm>
            <a:off x="2888119" y="900955"/>
            <a:ext cx="71968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 sent the survey to 255 households and received 89 responses. </a:t>
            </a:r>
          </a:p>
          <a:p>
            <a:pPr algn="ctr"/>
            <a:r>
              <a:rPr lang="en-US" dirty="0"/>
              <a:t>This is a great response! </a:t>
            </a:r>
          </a:p>
          <a:p>
            <a:pPr algn="ctr"/>
            <a:r>
              <a:rPr lang="en-US" dirty="0"/>
              <a:t>These word clouds are a quick summary of what you said.</a:t>
            </a:r>
          </a:p>
          <a:p>
            <a:pPr algn="ctr"/>
            <a:r>
              <a:rPr lang="en-US" dirty="0"/>
              <a:t>The bigger the word, the more frequently it appeared in your responses.</a:t>
            </a:r>
          </a:p>
        </p:txBody>
      </p:sp>
    </p:spTree>
    <p:extLst>
      <p:ext uri="{BB962C8B-B14F-4D97-AF65-F5344CB8AC3E}">
        <p14:creationId xmlns:p14="http://schemas.microsoft.com/office/powerpoint/2010/main" val="353800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558E-1B15-0C59-6709-6BBE5FFD5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Detailed Review of Your Responses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C9A9C-0E3C-00A3-F18D-A93009566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read through all your comments and split them into strengths, </a:t>
            </a:r>
            <a:r>
              <a:rPr lang="en-US" dirty="0" err="1"/>
              <a:t>weakenesses</a:t>
            </a:r>
            <a:r>
              <a:rPr lang="en-US" dirty="0"/>
              <a:t>, opportunities and threats (’SWOT’)</a:t>
            </a:r>
          </a:p>
          <a:p>
            <a:endParaRPr lang="en-US" dirty="0"/>
          </a:p>
          <a:p>
            <a:r>
              <a:rPr lang="en-US" dirty="0"/>
              <a:t>We counted the number of times each comment was repeated and this analysis is shown on the next few pages</a:t>
            </a:r>
          </a:p>
          <a:p>
            <a:endParaRPr lang="en-US" dirty="0"/>
          </a:p>
          <a:p>
            <a:r>
              <a:rPr lang="en-US" dirty="0"/>
              <a:t>We will use a summary of this in our </a:t>
            </a:r>
            <a:r>
              <a:rPr lang="en-US" dirty="0" err="1"/>
              <a:t>Neighbourhood</a:t>
            </a:r>
            <a:r>
              <a:rPr lang="en-US" dirty="0"/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2920296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D643-4BA1-899B-CCDC-4DCB19871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did you say? </a:t>
            </a:r>
            <a:br>
              <a:rPr lang="en-US" dirty="0"/>
            </a:br>
            <a:r>
              <a:rPr lang="en-US" dirty="0"/>
              <a:t>Strengths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D155B6C-F806-B2E4-02D1-732657E1B0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057804"/>
              </p:ext>
            </p:extLst>
          </p:nvPr>
        </p:nvGraphicFramePr>
        <p:xfrm>
          <a:off x="838200" y="2121887"/>
          <a:ext cx="10339648" cy="2227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500100" imgH="2908300" progId="Excel.Sheet.12">
                  <p:embed/>
                </p:oleObj>
              </mc:Choice>
              <mc:Fallback>
                <p:oleObj name="Worksheet" r:id="rId2" imgW="13500100" imgH="2908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8200" y="2121887"/>
                        <a:ext cx="10339648" cy="22276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1546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93D3C-382B-C450-EE0D-C3E0A07EF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did you say? </a:t>
            </a:r>
            <a:br>
              <a:rPr lang="en-US" dirty="0"/>
            </a:br>
            <a:r>
              <a:rPr lang="en-US" dirty="0"/>
              <a:t>Weaknesses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109E477-089A-C789-2FDD-E56F9B3D47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7229487"/>
              </p:ext>
            </p:extLst>
          </p:nvPr>
        </p:nvGraphicFramePr>
        <p:xfrm>
          <a:off x="1524000" y="1894317"/>
          <a:ext cx="9144000" cy="417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500100" imgH="6172200" progId="Excel.Sheet.12">
                  <p:embed/>
                </p:oleObj>
              </mc:Choice>
              <mc:Fallback>
                <p:oleObj name="Worksheet" r:id="rId2" imgW="13500100" imgH="6172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24000" y="1894317"/>
                        <a:ext cx="9144000" cy="4179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293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60470CC-92E6-2824-901A-FA1D8807A5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997402"/>
              </p:ext>
            </p:extLst>
          </p:nvPr>
        </p:nvGraphicFramePr>
        <p:xfrm>
          <a:off x="1219814" y="2316850"/>
          <a:ext cx="9752372" cy="3293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500100" imgH="4559300" progId="Excel.Sheet.12">
                  <p:embed/>
                </p:oleObj>
              </mc:Choice>
              <mc:Fallback>
                <p:oleObj name="Worksheet" r:id="rId2" imgW="13500100" imgH="4559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19814" y="2316850"/>
                        <a:ext cx="9752372" cy="32931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CAD0913-7C98-C636-49D7-275650DA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did you say? </a:t>
            </a:r>
            <a:br>
              <a:rPr lang="en-US" dirty="0"/>
            </a:br>
            <a:r>
              <a:rPr lang="en-US" dirty="0"/>
              <a:t>Opportunities</a:t>
            </a:r>
          </a:p>
        </p:txBody>
      </p:sp>
    </p:spTree>
    <p:extLst>
      <p:ext uri="{BB962C8B-B14F-4D97-AF65-F5344CB8AC3E}">
        <p14:creationId xmlns:p14="http://schemas.microsoft.com/office/powerpoint/2010/main" val="499532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CB6BD-A762-B4A0-225C-8D2C5B850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did you say? </a:t>
            </a:r>
            <a:br>
              <a:rPr lang="en-US" dirty="0"/>
            </a:br>
            <a:r>
              <a:rPr lang="en-US" dirty="0"/>
              <a:t>Threats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86E2AD1-8C62-3BAF-AC17-FEB6BCCF64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633963"/>
              </p:ext>
            </p:extLst>
          </p:nvPr>
        </p:nvGraphicFramePr>
        <p:xfrm>
          <a:off x="1218759" y="2433230"/>
          <a:ext cx="9754482" cy="1991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500100" imgH="2755900" progId="Excel.Sheet.12">
                  <p:embed/>
                </p:oleObj>
              </mc:Choice>
              <mc:Fallback>
                <p:oleObj name="Worksheet" r:id="rId2" imgW="13500100" imgH="2755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18759" y="2433230"/>
                        <a:ext cx="9754482" cy="1991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4969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206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Worksheet</vt:lpstr>
      <vt:lpstr>     Wendens Ambo Neighbourhood Plan  Analysis of Responses to our Community Survey Conducted Feb-Mar 2025    </vt:lpstr>
      <vt:lpstr>PowerPoint Presentation</vt:lpstr>
      <vt:lpstr> Detailed Review of Your Responses </vt:lpstr>
      <vt:lpstr>What did you say?  Strengths</vt:lpstr>
      <vt:lpstr>What did you say?  Weaknesses</vt:lpstr>
      <vt:lpstr>What did you say?  Opportunities</vt:lpstr>
      <vt:lpstr>What did you say?  Threats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 Chandraker</dc:creator>
  <cp:lastModifiedBy>clifford snow</cp:lastModifiedBy>
  <cp:revision>1</cp:revision>
  <dcterms:created xsi:type="dcterms:W3CDTF">2025-06-12T09:57:26Z</dcterms:created>
  <dcterms:modified xsi:type="dcterms:W3CDTF">2025-07-15T12:09:16Z</dcterms:modified>
</cp:coreProperties>
</file>